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240BA-66BF-46D6-A3B7-68B2080178B5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EC62-965A-4484-8221-24D72527D61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THERMODYNAMICS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4050"/>
            <a:ext cx="7572428" cy="371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1" name="Picture 3" descr="C:\Users\Welcome\Desktop\slide_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Welcome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C:\Users\Welcome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57173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4786322"/>
            <a:ext cx="2781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714884"/>
            <a:ext cx="3571900" cy="1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smtClean="0"/>
              <a:t>THE SYSTEM AND SURROUNDING</a:t>
            </a:r>
            <a:endParaRPr lang="en-IN" dirty="0"/>
          </a:p>
        </p:txBody>
      </p:sp>
      <p:pic>
        <p:nvPicPr>
          <p:cNvPr id="16386" name="Picture 2" descr="C:\Users\Welcome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IN" dirty="0" smtClean="0"/>
              <a:t>THE SYSTEM AND SURROUNDINGS</a:t>
            </a:r>
            <a:endParaRPr lang="en-IN" dirty="0"/>
          </a:p>
        </p:txBody>
      </p:sp>
      <p:pic>
        <p:nvPicPr>
          <p:cNvPr id="17410" name="Picture 2" descr="C:\Users\Welcome\Desktop\thermodynamic-system-4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7858180" cy="53578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SYSTEM</a:t>
            </a:r>
            <a:endParaRPr lang="en-IN" dirty="0"/>
          </a:p>
        </p:txBody>
      </p:sp>
      <p:pic>
        <p:nvPicPr>
          <p:cNvPr id="18434" name="Picture 2" descr="Image result for thermodynamics TYPES OF SYSTEMS exam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143932" cy="4524375"/>
          </a:xfrm>
          <a:prstGeom prst="rect">
            <a:avLst/>
          </a:prstGeom>
          <a:noFill/>
        </p:spPr>
      </p:pic>
      <p:pic>
        <p:nvPicPr>
          <p:cNvPr id="18435" name="Picture 3" descr="C:\Users\Welcome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4286248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STATE OF SYSTEM</a:t>
            </a:r>
            <a:endParaRPr lang="en-I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4929222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357694"/>
            <a:ext cx="871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dirty="0" smtClean="0"/>
              <a:t>Example 2: Pressure inside the inflated balloon. Pressure is a state function it does not depends on the path by which it is attained through mouth or by a pressure pump. 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Welcome\Desktop\thermodynamics-lecture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2149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429132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Internal energy (U) of the system depends on: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/>
              <a:t> </a:t>
            </a:r>
            <a:r>
              <a:rPr lang="en-IN" sz="3200" dirty="0" smtClean="0"/>
              <a:t>heat passes in or out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Work done on or by </a:t>
            </a:r>
          </a:p>
          <a:p>
            <a:pPr>
              <a:buFont typeface="Arial" pitchFamily="34" charset="0"/>
              <a:buChar char="•"/>
            </a:pPr>
            <a:r>
              <a:rPr lang="en-IN" sz="3200" dirty="0" smtClean="0"/>
              <a:t>Matter enter of leave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THERMODYNAMICS</vt:lpstr>
      <vt:lpstr>Slide 2</vt:lpstr>
      <vt:lpstr>THE SYSTEM AND SURROUNDING</vt:lpstr>
      <vt:lpstr>THE SYSTEM AND SURROUNDINGS</vt:lpstr>
      <vt:lpstr>TYPES OF SYSTEM</vt:lpstr>
      <vt:lpstr>STATE OF SYSTEM</vt:lpstr>
      <vt:lpstr>Slide 7</vt:lpstr>
      <vt:lpstr>Slide 8</vt:lpstr>
      <vt:lpstr>Slide 9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</dc:title>
  <dc:creator>ismail - [2010]</dc:creator>
  <cp:lastModifiedBy>ismail - [2010]</cp:lastModifiedBy>
  <cp:revision>1</cp:revision>
  <dcterms:created xsi:type="dcterms:W3CDTF">2019-10-23T00:35:48Z</dcterms:created>
  <dcterms:modified xsi:type="dcterms:W3CDTF">2019-10-23T00:38:06Z</dcterms:modified>
</cp:coreProperties>
</file>